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57" r:id="rId4"/>
    <p:sldId id="258" r:id="rId5"/>
    <p:sldId id="262" r:id="rId6"/>
    <p:sldId id="263" r:id="rId7"/>
    <p:sldId id="259" r:id="rId8"/>
    <p:sldId id="260" r:id="rId9"/>
    <p:sldId id="261" r:id="rId10"/>
    <p:sldId id="264" r:id="rId11"/>
    <p:sldId id="265" r:id="rId12"/>
    <p:sldId id="266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7DF99-1CEB-8D46-A7F2-DC17E9F25CD3}" type="datetimeFigureOut">
              <a:rPr lang="en-US" smtClean="0"/>
              <a:t>4/2/20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698F8-3DF6-054F-BA2B-09A3A0431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698F8-3DF6-054F-BA2B-09A3A04315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30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FA99-337D-6849-AD3D-37D1E089C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CF4-393F-E042-99C2-2F7B3F7EC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53A86-6A94-9642-8456-1C1EA4CA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DC9AE-BD74-414C-BF64-2E3737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C0A04-FB59-5E4F-B36C-BF166C75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7C654-9F49-1443-83E8-C4B78422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4871F-550A-464E-96F3-A50341DE6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CF314-FCF6-4E45-8C35-7B37B45D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C3F54-366A-CA4C-8420-99D2A881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9780-8FD2-3041-A68C-7DA8A45F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8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2A22A-4215-A04A-BF66-4E6C93392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C8390-E255-F244-907C-9BDA67137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9293A-4B3D-B349-A03A-A0ED7BFF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FC2C3-D4F9-DA44-9E67-3412D08F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E79B2-88FC-9F43-9B92-C9B8B3F2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8E47-D3A7-5246-8DFD-5BB2D2F2A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8A06-B84F-BE45-BB1C-E96B469AF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595BA-1B08-6441-B5C9-8013470F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CA63B-0599-0A40-9FFA-60CABDA8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97722-BB2B-894D-A5FD-BFCF75EA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9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76AE-7AC7-B340-94A7-36BB55E3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E32AC-7399-B24E-A3AF-19F3260C4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161C6-C3B0-E241-A725-A097F1A70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C7A3B-8FBE-B047-A0DE-B4CC92C6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587B6-9E10-A04A-9E6E-28DD7F29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89E8-B820-684A-99FB-ABD6197E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12003-8F88-E047-ACCA-A46C31A58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39362-91BF-7D4F-A145-2545C52D7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AB957-A6D7-2C40-9512-CDF353E3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EB18-C308-ED42-8A8D-45970CBE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F5496-9B71-E44F-B7E1-051F0A3B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72E92-E009-DD4C-A5D0-27631240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69A8B-6A4D-944F-97DC-9360EB1DF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81429-BF0F-7944-9B46-7C426EC27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CD925-9FD6-ED4D-BB98-9758B2F3C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3D85C-16BC-F741-B15E-38B17CCD3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35337-3E65-9144-A350-506EA40A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7458E3-572A-964F-8F26-A592B5C4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EF91F-2614-0A4E-864C-06A763C7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6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2ECC2-C8FC-A842-83D0-78CD5768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4EDFE-47A1-324C-A77C-04369A5C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09CD-5753-A542-AB0E-4867D198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B61D8-CC52-1D40-A39E-D0E1A2FF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1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5FF6B-D090-AA45-B492-25B5D5A0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DCE23-39F5-1549-A70D-16911F5B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D1D9D-C423-4849-BEA3-1EC3F368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C27E-A777-1643-A273-EAC213C9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E8889-8B58-5A48-804D-C7145A334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20911-5A31-DB44-9B1E-1102BC221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3DA50-EBEE-804F-889F-4FCA25F5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BB2B3-4AF9-5943-9694-E67F6DED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967A7-B037-994D-A232-C5D276CC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501A-BC39-DE4E-95F2-4789ADC7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DF349E-5BB1-6C40-BB5D-D83C355B73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57EFF-95B8-F74C-8747-EB51BF46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30C36-6A51-D241-AE23-AE5AEA64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0E971-D2DE-E448-BAE6-CC30F1D2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05470-1709-A14B-8CCE-87023F58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2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B1E30-1BEB-FB43-9953-63172252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6616C-90AE-1949-9F2A-BFEBF3C72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1D74E-BAE6-694B-9A70-0A4EB5846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ABC8E-B441-2B4A-90A3-E8105A9054DD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61FDD-B283-0A48-A80D-D59A155AF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D5C6D-C814-D64D-9352-5521F116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65CEF-6D7D-AA42-9820-CB7028B7B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2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714DA-A384-0D41-A2F3-EA62B5B1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4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small, knife&#10;&#10;Description automatically generated">
            <a:extLst>
              <a:ext uri="{FF2B5EF4-FFF2-40B4-BE49-F238E27FC236}">
                <a16:creationId xmlns:a16="http://schemas.microsoft.com/office/drawing/2014/main" id="{9BCA2AA1-7FD6-9748-8C3A-B45F92E13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2" t="27879" r="48196" b="11688"/>
          <a:stretch/>
        </p:blipFill>
        <p:spPr>
          <a:xfrm>
            <a:off x="1056904" y="1356755"/>
            <a:ext cx="5272644" cy="4144490"/>
          </a:xfrm>
          <a:prstGeom prst="rect">
            <a:avLst/>
          </a:prstGeom>
        </p:spPr>
      </p:pic>
      <p:pic>
        <p:nvPicPr>
          <p:cNvPr id="4" name="Picture 3" descr="A picture containing indoor, sitting, small, knife&#10;&#10;Description automatically generated">
            <a:extLst>
              <a:ext uri="{FF2B5EF4-FFF2-40B4-BE49-F238E27FC236}">
                <a16:creationId xmlns:a16="http://schemas.microsoft.com/office/drawing/2014/main" id="{6BAFFDAE-ED9A-1E49-B19F-29407BCCB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49" t="37404" r="4076" b="9090"/>
          <a:stretch/>
        </p:blipFill>
        <p:spPr>
          <a:xfrm>
            <a:off x="6329548" y="1938646"/>
            <a:ext cx="4825340" cy="3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06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food&#10;&#10;Description automatically generated">
            <a:extLst>
              <a:ext uri="{FF2B5EF4-FFF2-40B4-BE49-F238E27FC236}">
                <a16:creationId xmlns:a16="http://schemas.microsoft.com/office/drawing/2014/main" id="{5964EF1C-C3A3-2C44-8F09-74D2B7874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3" t="25627" r="46464" b="16365"/>
          <a:stretch/>
        </p:blipFill>
        <p:spPr>
          <a:xfrm>
            <a:off x="1389412" y="1439883"/>
            <a:ext cx="5201393" cy="3978234"/>
          </a:xfrm>
          <a:prstGeom prst="rect">
            <a:avLst/>
          </a:prstGeom>
        </p:spPr>
      </p:pic>
      <p:pic>
        <p:nvPicPr>
          <p:cNvPr id="4" name="Picture 3" descr="A picture containing sitting, food&#10;&#10;Description automatically generated">
            <a:extLst>
              <a:ext uri="{FF2B5EF4-FFF2-40B4-BE49-F238E27FC236}">
                <a16:creationId xmlns:a16="http://schemas.microsoft.com/office/drawing/2014/main" id="{087A1356-60AD-C844-A27B-5912E423C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56" t="25417" r="3212" b="16575"/>
          <a:stretch/>
        </p:blipFill>
        <p:spPr>
          <a:xfrm>
            <a:off x="6590805" y="1439883"/>
            <a:ext cx="4271963" cy="397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8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monitor, computer, table&#10;&#10;Description automatically generated">
            <a:extLst>
              <a:ext uri="{FF2B5EF4-FFF2-40B4-BE49-F238E27FC236}">
                <a16:creationId xmlns:a16="http://schemas.microsoft.com/office/drawing/2014/main" id="{DDDA5E1C-EEDE-D647-9F1D-6C4E8A7EA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22164" r="55015" b="15498"/>
          <a:stretch/>
        </p:blipFill>
        <p:spPr>
          <a:xfrm>
            <a:off x="1484414" y="1291442"/>
            <a:ext cx="4857009" cy="4275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CC57DD-2309-A042-8E4B-3D0ACFA5A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82" t="29783" r="12157" b="13074"/>
          <a:stretch/>
        </p:blipFill>
        <p:spPr>
          <a:xfrm>
            <a:off x="6341423" y="1386444"/>
            <a:ext cx="4275117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small, computer&#10;&#10;Description automatically generated">
            <a:extLst>
              <a:ext uri="{FF2B5EF4-FFF2-40B4-BE49-F238E27FC236}">
                <a16:creationId xmlns:a16="http://schemas.microsoft.com/office/drawing/2014/main" id="{5DC7F5D7-6156-2047-B0D8-2C9E72172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" t="21125" r="48089" b="17403"/>
          <a:stretch/>
        </p:blipFill>
        <p:spPr>
          <a:xfrm>
            <a:off x="1140029" y="1321130"/>
            <a:ext cx="5522027" cy="4215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DAA4A-0B27-2549-9E9A-259F5C211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52" t="29438" r="3607" b="16883"/>
          <a:stretch/>
        </p:blipFill>
        <p:spPr>
          <a:xfrm>
            <a:off x="6662056" y="1321130"/>
            <a:ext cx="4678880" cy="42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4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243D97E4-1F7C-2A43-A89A-85FD72481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" t="25000" r="48654" b="14791"/>
          <a:stretch/>
        </p:blipFill>
        <p:spPr>
          <a:xfrm>
            <a:off x="1465304" y="1364456"/>
            <a:ext cx="5372100" cy="4129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E3605-F9C7-FE43-812E-F55C26D9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19" t="25959" r="10535" b="15751"/>
          <a:stretch/>
        </p:blipFill>
        <p:spPr>
          <a:xfrm>
            <a:off x="6837404" y="1364456"/>
            <a:ext cx="3966358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0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laptop, sitting&#10;&#10;Description automatically generated">
            <a:extLst>
              <a:ext uri="{FF2B5EF4-FFF2-40B4-BE49-F238E27FC236}">
                <a16:creationId xmlns:a16="http://schemas.microsoft.com/office/drawing/2014/main" id="{6ABB2D4F-82B1-544E-A53F-3D8033B36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1" t="25000" r="47482" b="14375"/>
          <a:stretch/>
        </p:blipFill>
        <p:spPr>
          <a:xfrm>
            <a:off x="1057274" y="1714500"/>
            <a:ext cx="5314951" cy="415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AAEC8-3CFB-654B-B22D-29EBAC65F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90" t="30129" r="5339" b="29005"/>
          <a:stretch/>
        </p:blipFill>
        <p:spPr>
          <a:xfrm>
            <a:off x="6372225" y="1714500"/>
            <a:ext cx="4762501" cy="3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29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D0C5A97-C406-3A44-A7D2-E70389FC4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62" t="29264" r="5880" b="16883"/>
          <a:stretch/>
        </p:blipFill>
        <p:spPr>
          <a:xfrm>
            <a:off x="3142748" y="872528"/>
            <a:ext cx="5894286" cy="5112935"/>
          </a:xfrm>
          <a:prstGeom prst="rect">
            <a:avLst/>
          </a:prstGeom>
        </p:spPr>
      </p:pic>
      <p:pic>
        <p:nvPicPr>
          <p:cNvPr id="6" name="Picture 5" descr="A picture containing indoor, computer, sitting, small&#10;&#10;Description automatically generated">
            <a:extLst>
              <a:ext uri="{FF2B5EF4-FFF2-40B4-BE49-F238E27FC236}">
                <a16:creationId xmlns:a16="http://schemas.microsoft.com/office/drawing/2014/main" id="{B32E7766-9C64-6543-B100-374B5B19D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5" t="21042" r="47613" b="23125"/>
          <a:stretch/>
        </p:blipFill>
        <p:spPr>
          <a:xfrm>
            <a:off x="3142748" y="872527"/>
            <a:ext cx="5894286" cy="51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table, computer&#10;&#10;Description automatically generated">
            <a:extLst>
              <a:ext uri="{FF2B5EF4-FFF2-40B4-BE49-F238E27FC236}">
                <a16:creationId xmlns:a16="http://schemas.microsoft.com/office/drawing/2014/main" id="{1704B9A9-8E09-CB43-97F9-E59D48441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3" t="23124" r="12457" b="7708"/>
          <a:stretch/>
        </p:blipFill>
        <p:spPr>
          <a:xfrm>
            <a:off x="3146821" y="872532"/>
            <a:ext cx="5898357" cy="5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itting, table, computer&#10;&#10;Description automatically generated">
            <a:extLst>
              <a:ext uri="{FF2B5EF4-FFF2-40B4-BE49-F238E27FC236}">
                <a16:creationId xmlns:a16="http://schemas.microsoft.com/office/drawing/2014/main" id="{DA6CED4B-9CD3-6D40-B541-A9EC11BC8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3" t="23124" r="12457" b="7708"/>
          <a:stretch/>
        </p:blipFill>
        <p:spPr>
          <a:xfrm>
            <a:off x="3146821" y="872532"/>
            <a:ext cx="5898357" cy="5112936"/>
          </a:xfrm>
          <a:prstGeom prst="rect">
            <a:avLst/>
          </a:prstGeom>
        </p:spPr>
      </p:pic>
      <p:pic>
        <p:nvPicPr>
          <p:cNvPr id="4" name="Picture 3" descr="A picture containing indoor, computer, small, little&#10;&#10;Description automatically generated">
            <a:extLst>
              <a:ext uri="{FF2B5EF4-FFF2-40B4-BE49-F238E27FC236}">
                <a16:creationId xmlns:a16="http://schemas.microsoft.com/office/drawing/2014/main" id="{1AC8168D-0853-5747-9BDA-04581690D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9" t="25445" r="8802" b="22597"/>
          <a:stretch/>
        </p:blipFill>
        <p:spPr>
          <a:xfrm>
            <a:off x="3146820" y="872531"/>
            <a:ext cx="5898357" cy="5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computer, small, little&#10;&#10;Description automatically generated">
            <a:extLst>
              <a:ext uri="{FF2B5EF4-FFF2-40B4-BE49-F238E27FC236}">
                <a16:creationId xmlns:a16="http://schemas.microsoft.com/office/drawing/2014/main" id="{306CAED0-ABC4-DA42-96C8-13F9EB94C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99" t="25445" r="8802" b="22597"/>
          <a:stretch/>
        </p:blipFill>
        <p:spPr>
          <a:xfrm>
            <a:off x="3146820" y="872531"/>
            <a:ext cx="5898357" cy="5112936"/>
          </a:xfrm>
          <a:prstGeom prst="rect">
            <a:avLst/>
          </a:prstGeom>
        </p:spPr>
      </p:pic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693AFA7-987D-9E46-810B-6BE2328DA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7" t="25446" r="50000" b="22078"/>
          <a:stretch/>
        </p:blipFill>
        <p:spPr>
          <a:xfrm>
            <a:off x="3146819" y="872530"/>
            <a:ext cx="5894287" cy="5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20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computer, small, little&#10;&#10;Description automatically generated">
            <a:extLst>
              <a:ext uri="{FF2B5EF4-FFF2-40B4-BE49-F238E27FC236}">
                <a16:creationId xmlns:a16="http://schemas.microsoft.com/office/drawing/2014/main" id="{306CAED0-ABC4-DA42-96C8-13F9EB94C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99" t="25445" r="8802" b="22597"/>
          <a:stretch/>
        </p:blipFill>
        <p:spPr>
          <a:xfrm>
            <a:off x="3146820" y="872531"/>
            <a:ext cx="5898357" cy="5112936"/>
          </a:xfrm>
          <a:prstGeom prst="rect">
            <a:avLst/>
          </a:prstGeom>
        </p:spPr>
      </p:pic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693AFA7-987D-9E46-810B-6BE2328DA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7" t="25446" r="50000" b="22078"/>
          <a:stretch/>
        </p:blipFill>
        <p:spPr>
          <a:xfrm>
            <a:off x="3146819" y="872530"/>
            <a:ext cx="5894287" cy="5112936"/>
          </a:xfrm>
          <a:prstGeom prst="rect">
            <a:avLst/>
          </a:prstGeom>
        </p:spPr>
      </p:pic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10D0B71D-F3A0-3C46-872C-3FBE35B05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62" t="29264" r="5880" b="16883"/>
          <a:stretch/>
        </p:blipFill>
        <p:spPr>
          <a:xfrm>
            <a:off x="3142748" y="872528"/>
            <a:ext cx="5894286" cy="51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table, computer&#10;&#10;Description automatically generated">
            <a:extLst>
              <a:ext uri="{FF2B5EF4-FFF2-40B4-BE49-F238E27FC236}">
                <a16:creationId xmlns:a16="http://schemas.microsoft.com/office/drawing/2014/main" id="{7D9725B8-CE00-ED4A-9B90-9C943A6E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23376" r="52850" b="20692"/>
          <a:stretch/>
        </p:blipFill>
        <p:spPr>
          <a:xfrm>
            <a:off x="570015" y="1234872"/>
            <a:ext cx="5859893" cy="4411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20954-E3C9-7549-947F-0CC879395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50" t="29957" r="8692" b="19135"/>
          <a:stretch/>
        </p:blipFill>
        <p:spPr>
          <a:xfrm>
            <a:off x="6429907" y="1686297"/>
            <a:ext cx="5291037" cy="40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8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8BA31C80-6BB1-AC41-863D-5C39A2D99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9" t="27013" r="48196" b="16537"/>
          <a:stretch/>
        </p:blipFill>
        <p:spPr>
          <a:xfrm>
            <a:off x="1211283" y="1493322"/>
            <a:ext cx="5189518" cy="3871355"/>
          </a:xfrm>
          <a:prstGeom prst="rect">
            <a:avLst/>
          </a:prstGeom>
        </p:spPr>
      </p:pic>
      <p:pic>
        <p:nvPicPr>
          <p:cNvPr id="6" name="Picture 5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81A66247-6FDE-6948-8EF2-553D49127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07" t="29264" r="4797" b="12722"/>
          <a:stretch/>
        </p:blipFill>
        <p:spPr>
          <a:xfrm>
            <a:off x="6400801" y="1493322"/>
            <a:ext cx="4663047" cy="3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3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omputer, sitting, photo&#10;&#10;Description automatically generated">
            <a:extLst>
              <a:ext uri="{FF2B5EF4-FFF2-40B4-BE49-F238E27FC236}">
                <a16:creationId xmlns:a16="http://schemas.microsoft.com/office/drawing/2014/main" id="{C4DE02AB-E8B5-614C-982D-B85B14026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3" t="24243" r="47007" b="13419"/>
          <a:stretch/>
        </p:blipFill>
        <p:spPr>
          <a:xfrm>
            <a:off x="1555668" y="1291441"/>
            <a:ext cx="4678878" cy="4275118"/>
          </a:xfrm>
          <a:prstGeom prst="rect">
            <a:avLst/>
          </a:prstGeom>
        </p:spPr>
      </p:pic>
      <p:pic>
        <p:nvPicPr>
          <p:cNvPr id="4" name="Picture 3" descr="A picture containing indoor, computer, sitting, photo&#10;&#10;Description automatically generated">
            <a:extLst>
              <a:ext uri="{FF2B5EF4-FFF2-40B4-BE49-F238E27FC236}">
                <a16:creationId xmlns:a16="http://schemas.microsoft.com/office/drawing/2014/main" id="{62FEA0C6-E3B6-AC47-93C4-A3A51599A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95" t="29092" r="5123" b="13419"/>
          <a:stretch/>
        </p:blipFill>
        <p:spPr>
          <a:xfrm>
            <a:off x="6234546" y="1291441"/>
            <a:ext cx="4595750" cy="427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7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20D7F64-58F1-1F4D-BB76-A755DBB0C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9" t="26320" r="48088" b="13939"/>
          <a:stretch/>
        </p:blipFill>
        <p:spPr>
          <a:xfrm>
            <a:off x="1104403" y="1380506"/>
            <a:ext cx="5201393" cy="4096988"/>
          </a:xfrm>
          <a:prstGeom prst="rect">
            <a:avLst/>
          </a:prstGeom>
        </p:spPr>
      </p:pic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AB39CD3-B101-E04B-9B77-A245D524A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12" t="32083" r="4509" b="12292"/>
          <a:stretch/>
        </p:blipFill>
        <p:spPr>
          <a:xfrm>
            <a:off x="6305796" y="1380506"/>
            <a:ext cx="4781800" cy="40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83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</Words>
  <Application>Microsoft Macintosh PowerPoint</Application>
  <PresentationFormat>Widescreen</PresentationFormat>
  <Paragraphs>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Drury</dc:creator>
  <cp:lastModifiedBy>Katie Drury</cp:lastModifiedBy>
  <cp:revision>5</cp:revision>
  <dcterms:created xsi:type="dcterms:W3CDTF">2020-04-02T09:16:27Z</dcterms:created>
  <dcterms:modified xsi:type="dcterms:W3CDTF">2020-04-02T09:45:08Z</dcterms:modified>
</cp:coreProperties>
</file>