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1" r:id="rId9"/>
    <p:sldId id="262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9FA10-7B7E-4C6D-BFE5-E7998A9D9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36E9A-2C4B-4A20-95FA-1AF46779F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C376-3451-41DA-836B-B495F3D4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BDD-6A47-4CDB-87AE-7CC0C80C6857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058EE-2109-4763-BC80-4364BAAB8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A4988-D15E-4DBB-9A84-1B41B8F9A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29F1-7D67-4990-832A-5638C03BC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7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67AE8-3D9D-4B87-B1A0-66600E44F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44C13-D76E-49E2-BF12-C75DC4F01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5B6C5-C119-4315-9990-56D038FB4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BDD-6A47-4CDB-87AE-7CC0C80C6857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17943-D5FB-4BCD-95DD-9F96DAAF7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0ADBB-F368-4D69-AE9A-905ECCFF7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29F1-7D67-4990-832A-5638C03BC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49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8DFDF3-386D-4F29-BA23-04054D058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2AA4FD-0E02-490A-8EBE-2260EF514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EA650-A1E0-40A7-92BB-325CCB8C9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BDD-6A47-4CDB-87AE-7CC0C80C6857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90275-B682-45C0-BD88-5970D7969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C6A1C-971B-45F1-A192-372F3751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29F1-7D67-4990-832A-5638C03BC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86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CAFD-9C1E-4539-9D63-C823303DD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5811D-0E50-418C-A46B-E8736F465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655F2-611D-43A1-80BD-53C164B0B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BDD-6A47-4CDB-87AE-7CC0C80C6857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71D19-5E3F-457C-B494-B52FE359B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DE5D1-B163-4761-804A-AE743265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29F1-7D67-4990-832A-5638C03BC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89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CD062-13EC-4C33-B68E-505DB0D49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EF65A-B678-4C5C-B440-925E9CD02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2AC96-B177-4588-99D1-FAEDA6BC1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BDD-6A47-4CDB-87AE-7CC0C80C6857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DF180-78EB-4761-BD2B-227627E8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FE722-F4FA-4279-8521-2367DBF8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29F1-7D67-4990-832A-5638C03BC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79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9E3FC-6995-4313-99A7-1916E9DAC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1B5CA-CAEC-4A50-AC8E-955063001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437854-873B-4EA2-9B8A-75CF3A8AC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989ED-95F9-4851-BE8A-E24206FE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BDD-6A47-4CDB-87AE-7CC0C80C6857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D6D29-AE62-4CF9-A7A9-B9AA0EBE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B6A10-75E3-4309-AAB0-DBC4F9216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29F1-7D67-4990-832A-5638C03BC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3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5E905-3F92-4B95-81F8-AA1E6DE3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0233C-258D-46EA-91C2-163AE45A2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2F67A-9B7E-4F8F-B49E-21B172C07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1C7C88-C7AF-439B-B9A1-8D52AFB1B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C5DFE-01DE-4AF2-B1A3-DA2C1C0417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CFAFAD-A86E-4C63-8CB0-84C0FB319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BDD-6A47-4CDB-87AE-7CC0C80C6857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52862-BB51-46F5-AF5D-C5F77FF3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E0D1B6-B834-4270-BA13-8EA0B120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29F1-7D67-4990-832A-5638C03BC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19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82E36-6441-46D6-882C-BC57EB99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9213B0-8A73-4798-BB8C-B44477A2A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BDD-6A47-4CDB-87AE-7CC0C80C6857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FC6CF-0EE5-4065-95D8-734DA9A24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EBC1C-8C30-4F0D-83E2-9394E0ED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29F1-7D67-4990-832A-5638C03BC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38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F784D-C0E0-4D97-8E75-FD28D471C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BDD-6A47-4CDB-87AE-7CC0C80C6857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3C4F0-F913-4C1A-B801-C743553B9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4C41C-DDC4-4F1B-938A-3D68C1754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29F1-7D67-4990-832A-5638C03BC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60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1B671-6B87-4951-8FFA-A55BD173D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753FF-4781-4BDC-B579-F33D0353F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E1D02-CDF6-4E12-A715-FD64D0CED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0859C-D429-4212-A3B9-BC077EE40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BDD-6A47-4CDB-87AE-7CC0C80C6857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1209A-355B-4F82-AD0A-990D83A1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26ADD-335A-4718-A671-2B2D30AF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29F1-7D67-4990-832A-5638C03BC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6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5633B-7497-4E28-B84A-90C58C42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EE9915-188B-4436-8935-A0344ADF8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953FD-826F-42AA-9550-877D9D0A2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B40A7-2029-4C94-AF3E-0E179C863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BDD-6A47-4CDB-87AE-7CC0C80C6857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89D88-3839-44B6-9796-35A8A307E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E82C6-B64F-4683-B9DE-8A68AEB9B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29F1-7D67-4990-832A-5638C03BC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16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3A7E64-37B2-4678-BFB7-F6850D32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2FB3C-1123-424B-A60D-4893D99DC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4557-0D61-4301-895E-C0C469FC9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9FBDD-6A47-4CDB-87AE-7CC0C80C6857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3B293-08C1-445B-A9A0-4094C2BC5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3E1C5-9976-42A8-B35A-4F7AF30C7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D29F1-7D67-4990-832A-5638C03BC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23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1F4C58-C063-4CB1-8689-35614F481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49" y="3767070"/>
            <a:ext cx="4040717" cy="2272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828BF0-F218-49D5-9077-1D8A25D6C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321" y="1473901"/>
            <a:ext cx="6413500" cy="1355750"/>
          </a:xfrm>
        </p:spPr>
        <p:txBody>
          <a:bodyPr>
            <a:normAutofit/>
          </a:bodyPr>
          <a:lstStyle/>
          <a:p>
            <a:pPr algn="l"/>
            <a:r>
              <a:rPr lang="en-GB" sz="4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Shape, Space and Measure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1152E-4CF7-466F-804B-740B7F400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863" y="2949010"/>
            <a:ext cx="8060266" cy="911117"/>
          </a:xfrm>
        </p:spPr>
        <p:txBody>
          <a:bodyPr>
            <a:noAutofit/>
          </a:bodyPr>
          <a:lstStyle/>
          <a:p>
            <a:pPr algn="l"/>
            <a:r>
              <a:rPr lang="en-GB" sz="3200" dirty="0">
                <a:solidFill>
                  <a:srgbClr val="00B050"/>
                </a:solidFill>
              </a:rPr>
              <a:t>Shape and size are concepts that are important for children to learn about. They form part of the Early Years Foundation Stage, shape, space and measures .</a:t>
            </a:r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44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B0B0D57A-9019-4927-8908-54FBC3E54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952" y="643467"/>
            <a:ext cx="2193471" cy="2624667"/>
          </a:xfrm>
          <a:prstGeom prst="rect">
            <a:avLst/>
          </a:prstGeom>
        </p:spPr>
      </p:pic>
      <p:sp>
        <p:nvSpPr>
          <p:cNvPr id="15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21E20-5056-4F51-A90C-8017BCE8D210}"/>
              </a:ext>
            </a:extLst>
          </p:cNvPr>
          <p:cNvSpPr/>
          <p:nvPr/>
        </p:nvSpPr>
        <p:spPr>
          <a:xfrm>
            <a:off x="-1" y="4941574"/>
            <a:ext cx="62573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The aim of this workshop is to look at how we can plan and implement activities to help children learn about this concept</a:t>
            </a:r>
          </a:p>
        </p:txBody>
      </p:sp>
    </p:spTree>
    <p:extLst>
      <p:ext uri="{BB962C8B-B14F-4D97-AF65-F5344CB8AC3E}">
        <p14:creationId xmlns:p14="http://schemas.microsoft.com/office/powerpoint/2010/main" val="1362283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28BF0-F218-49D5-9077-1D8A25D6C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1152E-4CF7-466F-804B-740B7F400A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2835C4-5835-4D22-993B-9542976EA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66" t="13472" r="13906" b="10466"/>
          <a:stretch/>
        </p:blipFill>
        <p:spPr>
          <a:xfrm>
            <a:off x="180975" y="133350"/>
            <a:ext cx="11068050" cy="6638925"/>
          </a:xfrm>
          <a:prstGeom prst="rect">
            <a:avLst/>
          </a:prstGeom>
        </p:spPr>
      </p:pic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BA9B6F7C-2596-4D45-9CC9-5EE706F14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722" y="1"/>
            <a:ext cx="76417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39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28BF0-F218-49D5-9077-1D8A25D6C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1152E-4CF7-466F-804B-740B7F400A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8DB8C9-59ED-4DDC-9A43-AC3CB003A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1" t="15139" r="14219" b="17639"/>
          <a:stretch/>
        </p:blipFill>
        <p:spPr>
          <a:xfrm>
            <a:off x="247650" y="11112"/>
            <a:ext cx="11609320" cy="68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25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28BF0-F218-49D5-9077-1D8A25D6C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1152E-4CF7-466F-804B-740B7F400A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EF880B-ED56-4667-961D-03A663249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19" t="14166" r="14453" b="9722"/>
          <a:stretch/>
        </p:blipFill>
        <p:spPr>
          <a:xfrm>
            <a:off x="152400" y="114300"/>
            <a:ext cx="11639550" cy="6546064"/>
          </a:xfrm>
          <a:prstGeom prst="rect">
            <a:avLst/>
          </a:prstGeom>
        </p:spPr>
      </p:pic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4BC6CAB8-274B-4E92-92E0-118AB8166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722" y="1"/>
            <a:ext cx="76417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10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28BF0-F218-49D5-9077-1D8A25D6C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1152E-4CF7-466F-804B-740B7F400A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BEF6BD-2C88-4259-A797-B7E5638DB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1" t="16366" r="14062" b="9306"/>
          <a:stretch/>
        </p:blipFill>
        <p:spPr>
          <a:xfrm>
            <a:off x="123824" y="0"/>
            <a:ext cx="11706225" cy="6854247"/>
          </a:xfrm>
          <a:prstGeom prst="rect">
            <a:avLst/>
          </a:prstGeom>
        </p:spPr>
      </p:pic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D17256D4-7598-4B03-BB61-4335D7BEC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722" y="1"/>
            <a:ext cx="76417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14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28BF0-F218-49D5-9077-1D8A25D6C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Any 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1152E-4CF7-466F-804B-740B7F400A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F757D9D5-C296-4DBD-A9A5-F46ECE49C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722" y="1"/>
            <a:ext cx="76417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5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28BF0-F218-49D5-9077-1D8A25D6C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Reception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1152E-4CF7-466F-804B-740B7F400A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Aim: 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B0B0D57A-9019-4927-8908-54FBC3E54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87445"/>
            <a:ext cx="1114425" cy="133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18EF30-F598-40D7-8C33-B3BF9A1EEF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11" t="13333" r="15000" b="16366"/>
          <a:stretch/>
        </p:blipFill>
        <p:spPr>
          <a:xfrm>
            <a:off x="305343" y="546847"/>
            <a:ext cx="10289537" cy="576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21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BA30B7-14F2-41B6-9591-ADC8A6C20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t="15139" r="15234" b="4861"/>
          <a:stretch/>
        </p:blipFill>
        <p:spPr>
          <a:xfrm>
            <a:off x="409576" y="235484"/>
            <a:ext cx="9925050" cy="628914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8E1152E-4CF7-466F-804B-740B7F400A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: 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B0B0D57A-9019-4927-8908-54FBC3E54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87445"/>
            <a:ext cx="11144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24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8E1152E-4CF7-466F-804B-740B7F400A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: 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B0B0D57A-9019-4927-8908-54FBC3E54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87445"/>
            <a:ext cx="1114425" cy="133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2D84F3-BEEE-4C4D-93C0-5EAA9B30E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06" t="12639" r="16015" b="10278"/>
          <a:stretch/>
        </p:blipFill>
        <p:spPr>
          <a:xfrm>
            <a:off x="219075" y="307880"/>
            <a:ext cx="10448925" cy="59763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2B4AB2-12E7-4A1C-9B14-A6F19D689AF1}"/>
              </a:ext>
            </a:extLst>
          </p:cNvPr>
          <p:cNvSpPr/>
          <p:nvPr/>
        </p:nvSpPr>
        <p:spPr>
          <a:xfrm>
            <a:off x="380999" y="6215563"/>
            <a:ext cx="10448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Children develop at their own rates, and in their own ways. The development statements and their order should not be taken as necessary steps for individual children. </a:t>
            </a:r>
          </a:p>
        </p:txBody>
      </p:sp>
    </p:spTree>
    <p:extLst>
      <p:ext uri="{BB962C8B-B14F-4D97-AF65-F5344CB8AC3E}">
        <p14:creationId xmlns:p14="http://schemas.microsoft.com/office/powerpoint/2010/main" val="280878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28BF0-F218-49D5-9077-1D8A25D6C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GB" sz="2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1152E-4CF7-466F-804B-740B7F400A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BE845D-91D1-4654-B7D9-6FC19F30D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72" t="18450" r="14687" b="12777"/>
          <a:stretch/>
        </p:blipFill>
        <p:spPr>
          <a:xfrm>
            <a:off x="145100" y="457200"/>
            <a:ext cx="11665899" cy="6299296"/>
          </a:xfrm>
          <a:prstGeom prst="rect">
            <a:avLst/>
          </a:prstGeom>
        </p:spPr>
      </p:pic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AAC7C19D-FBDD-4DC3-889A-42FCC0BB1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722" y="1"/>
            <a:ext cx="76417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6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28BF0-F218-49D5-9077-1D8A25D6C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1152E-4CF7-466F-804B-740B7F400A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F40A75-761F-4D7C-AB99-05CF7E02B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06" t="13611" r="14375" b="11805"/>
          <a:stretch/>
        </p:blipFill>
        <p:spPr>
          <a:xfrm>
            <a:off x="76199" y="66675"/>
            <a:ext cx="11609751" cy="6791325"/>
          </a:xfrm>
          <a:prstGeom prst="rect">
            <a:avLst/>
          </a:prstGeom>
        </p:spPr>
      </p:pic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68B4F65D-FD55-4849-B57A-310C49E01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722" y="1"/>
            <a:ext cx="76417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43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28BF0-F218-49D5-9077-1D8A25D6C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1152E-4CF7-466F-804B-740B7F400A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2BAE2-F8D3-4374-BD33-A4781924E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62" t="16366" r="13438" b="16366"/>
          <a:stretch/>
        </p:blipFill>
        <p:spPr>
          <a:xfrm>
            <a:off x="85724" y="112712"/>
            <a:ext cx="12157703" cy="6345238"/>
          </a:xfrm>
          <a:prstGeom prst="rect">
            <a:avLst/>
          </a:prstGeom>
        </p:spPr>
      </p:pic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755F6B2E-DBBE-452A-A538-B9EC33D20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722" y="1"/>
            <a:ext cx="76417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4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28BF0-F218-49D5-9077-1D8A25D6C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1152E-4CF7-466F-804B-740B7F400A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5482F-FE26-4C1F-8DE3-43389A3A57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27" t="13750" r="13907" b="15138"/>
          <a:stretch/>
        </p:blipFill>
        <p:spPr>
          <a:xfrm>
            <a:off x="219075" y="171449"/>
            <a:ext cx="11718820" cy="648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35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28BF0-F218-49D5-9077-1D8A25D6C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1152E-4CF7-466F-804B-740B7F400A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5D37DD-6F2F-4717-B6F8-19683E050A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19" t="13611" r="13672" b="18194"/>
          <a:stretch/>
        </p:blipFill>
        <p:spPr>
          <a:xfrm>
            <a:off x="95250" y="114300"/>
            <a:ext cx="12139894" cy="6457950"/>
          </a:xfrm>
          <a:prstGeom prst="rect">
            <a:avLst/>
          </a:prstGeom>
        </p:spPr>
      </p:pic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9FF6B073-B213-4145-A12E-EA12BE24B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722" y="1"/>
            <a:ext cx="76417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90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96</Words>
  <Application>Microsoft Office PowerPoint</Application>
  <PresentationFormat>Widescreen</PresentationFormat>
  <Paragraphs>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Shape, Space and Measure</vt:lpstr>
      <vt:lpstr>Reception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Shape, Space and Measure</dc:title>
  <dc:creator>Khaleeq Zaman</dc:creator>
  <cp:lastModifiedBy>Khaleeq Zaman</cp:lastModifiedBy>
  <cp:revision>3</cp:revision>
  <dcterms:created xsi:type="dcterms:W3CDTF">2019-10-26T18:26:07Z</dcterms:created>
  <dcterms:modified xsi:type="dcterms:W3CDTF">2019-10-26T18:32:45Z</dcterms:modified>
</cp:coreProperties>
</file>